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6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34" r:id="rId20"/>
    <p:sldId id="813" r:id="rId21"/>
    <p:sldId id="837" r:id="rId22"/>
    <p:sldId id="818" r:id="rId23"/>
    <p:sldId id="814" r:id="rId24"/>
    <p:sldId id="815" r:id="rId25"/>
    <p:sldId id="817" r:id="rId26"/>
    <p:sldId id="831" r:id="rId27"/>
    <p:sldId id="835" r:id="rId28"/>
    <p:sldId id="809" r:id="rId29"/>
    <p:sldId id="810" r:id="rId30"/>
    <p:sldId id="811" r:id="rId31"/>
    <p:sldId id="816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36" r:id="rId40"/>
    <p:sldId id="830" r:id="rId41"/>
    <p:sldId id="828" r:id="rId42"/>
    <p:sldId id="829" r:id="rId43"/>
    <p:sldId id="832" r:id="rId44"/>
    <p:sldId id="833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0931" autoAdjust="0"/>
  </p:normalViewPr>
  <p:slideViewPr>
    <p:cSldViewPr>
      <p:cViewPr varScale="1">
        <p:scale>
          <a:sx n="164" d="100"/>
          <a:sy n="164" d="100"/>
        </p:scale>
        <p:origin x="3616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5937"/>
            <a:ext cx="3096344" cy="31830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669596-69FB-BE43-8681-61396F2F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96" y="3663829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4154-9740-FF43-B8D2-074D07E93F5F}"/>
              </a:ext>
            </a:extLst>
          </p:cNvPr>
          <p:cNvSpPr txBox="1"/>
          <p:nvPr/>
        </p:nvSpPr>
        <p:spPr>
          <a:xfrm>
            <a:off x="341501" y="5548485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Fifth V: Value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84391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6B8B483C-5066-FF6C-3C90-83FBD15E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3" name="Text Box 14">
            <a:extLst>
              <a:ext uri="{FF2B5EF4-FFF2-40B4-BE49-F238E27FC236}">
                <a16:creationId xmlns:a16="http://schemas.microsoft.com/office/drawing/2014/main" id="{0A30973C-79A3-E792-1218-EBE884CCE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31F93901-B56F-73EE-B5B8-BC39C61DF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8" name="Picture 7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1F19A76-ED60-4101-382A-95844B0B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15" y="4197209"/>
            <a:ext cx="1978845" cy="1978845"/>
          </a:xfrm>
          <a:prstGeom prst="rect">
            <a:avLst/>
          </a:prstGeom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E6FE7CD9-3142-DFF9-BAFF-67981691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77" y="4185996"/>
            <a:ext cx="1676400" cy="1969553"/>
          </a:xfrm>
          <a:prstGeom prst="rect">
            <a:avLst/>
          </a:prstGeom>
        </p:spPr>
      </p:pic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B196594-15BA-DA09-E6EB-0D9345A1B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5" y="4221088"/>
            <a:ext cx="1978845" cy="19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4325</TotalTime>
  <Words>1257</Words>
  <Application>Microsoft Macintosh PowerPoint</Application>
  <PresentationFormat>On-screen Show (4:3)</PresentationFormat>
  <Paragraphs>301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1716</cp:revision>
  <dcterms:created xsi:type="dcterms:W3CDTF">2013-12-16T15:15:05Z</dcterms:created>
  <dcterms:modified xsi:type="dcterms:W3CDTF">2023-09-04T16:09:51Z</dcterms:modified>
</cp:coreProperties>
</file>